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3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51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7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6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8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9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55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01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61FA-574A-4385-A15F-5CD8E4209871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9FFF-6280-4FFF-B9E9-954628E54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6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15201"/>
              </p:ext>
            </p:extLst>
          </p:nvPr>
        </p:nvGraphicFramePr>
        <p:xfrm>
          <a:off x="0" y="0"/>
          <a:ext cx="9144002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571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GB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23528" y="-15489"/>
            <a:ext cx="936104" cy="547015"/>
            <a:chOff x="323528" y="-15489"/>
            <a:chExt cx="936104" cy="547015"/>
          </a:xfrm>
        </p:grpSpPr>
        <p:sp>
          <p:nvSpPr>
            <p:cNvPr id="6" name="TextBox 5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1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1026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268938" y="548680"/>
            <a:ext cx="936104" cy="547015"/>
            <a:chOff x="323528" y="-15489"/>
            <a:chExt cx="936104" cy="547015"/>
          </a:xfrm>
        </p:grpSpPr>
        <p:sp>
          <p:nvSpPr>
            <p:cNvPr id="9" name="TextBox 8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2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264421" y="1148575"/>
            <a:ext cx="936104" cy="547015"/>
            <a:chOff x="323528" y="-15489"/>
            <a:chExt cx="936104" cy="547015"/>
          </a:xfrm>
        </p:grpSpPr>
        <p:sp>
          <p:nvSpPr>
            <p:cNvPr id="12" name="TextBox 11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3</a:t>
              </a:r>
              <a:endParaRPr lang="en-GB" b="1" dirty="0"/>
            </a:p>
          </p:txBody>
        </p:sp>
        <p:pic>
          <p:nvPicPr>
            <p:cNvPr id="13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49435" y="1700808"/>
            <a:ext cx="936104" cy="547015"/>
            <a:chOff x="323528" y="-15489"/>
            <a:chExt cx="936104" cy="547015"/>
          </a:xfrm>
        </p:grpSpPr>
        <p:sp>
          <p:nvSpPr>
            <p:cNvPr id="15" name="TextBox 14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4</a:t>
              </a:r>
              <a:endParaRPr lang="en-GB" b="1" dirty="0"/>
            </a:p>
          </p:txBody>
        </p:sp>
        <p:pic>
          <p:nvPicPr>
            <p:cNvPr id="16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250567" y="2336284"/>
            <a:ext cx="936104" cy="547015"/>
            <a:chOff x="323528" y="-15489"/>
            <a:chExt cx="936104" cy="547015"/>
          </a:xfrm>
        </p:grpSpPr>
        <p:sp>
          <p:nvSpPr>
            <p:cNvPr id="18" name="TextBox 17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5</a:t>
              </a:r>
              <a:endParaRPr lang="en-GB" b="1" dirty="0"/>
            </a:p>
          </p:txBody>
        </p:sp>
        <p:pic>
          <p:nvPicPr>
            <p:cNvPr id="19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251520" y="2883299"/>
            <a:ext cx="936104" cy="547015"/>
            <a:chOff x="323528" y="-15489"/>
            <a:chExt cx="936104" cy="547015"/>
          </a:xfrm>
        </p:grpSpPr>
        <p:sp>
          <p:nvSpPr>
            <p:cNvPr id="21" name="TextBox 20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6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22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255084" y="3430314"/>
            <a:ext cx="936104" cy="547015"/>
            <a:chOff x="323528" y="-15489"/>
            <a:chExt cx="936104" cy="547015"/>
          </a:xfrm>
        </p:grpSpPr>
        <p:sp>
          <p:nvSpPr>
            <p:cNvPr id="24" name="TextBox 23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7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25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255262" y="4006673"/>
            <a:ext cx="936104" cy="547015"/>
            <a:chOff x="323528" y="-15489"/>
            <a:chExt cx="936104" cy="547015"/>
          </a:xfrm>
        </p:grpSpPr>
        <p:sp>
          <p:nvSpPr>
            <p:cNvPr id="27" name="TextBox 26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8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28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255262" y="4553688"/>
            <a:ext cx="936104" cy="547015"/>
            <a:chOff x="323528" y="-15489"/>
            <a:chExt cx="936104" cy="547015"/>
          </a:xfrm>
        </p:grpSpPr>
        <p:sp>
          <p:nvSpPr>
            <p:cNvPr id="30" name="TextBox 29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9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31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/>
          <p:cNvGrpSpPr/>
          <p:nvPr/>
        </p:nvGrpSpPr>
        <p:grpSpPr>
          <a:xfrm>
            <a:off x="264421" y="5100703"/>
            <a:ext cx="936104" cy="547015"/>
            <a:chOff x="323528" y="-15489"/>
            <a:chExt cx="936104" cy="547015"/>
          </a:xfrm>
        </p:grpSpPr>
        <p:sp>
          <p:nvSpPr>
            <p:cNvPr id="33" name="TextBox 32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rgbClr val="FF00FF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10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34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250567" y="5690297"/>
            <a:ext cx="936104" cy="547015"/>
            <a:chOff x="323528" y="-15489"/>
            <a:chExt cx="936104" cy="547015"/>
          </a:xfrm>
        </p:grpSpPr>
        <p:sp>
          <p:nvSpPr>
            <p:cNvPr id="36" name="TextBox 35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11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pic>
          <p:nvPicPr>
            <p:cNvPr id="37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 37"/>
          <p:cNvGrpSpPr/>
          <p:nvPr/>
        </p:nvGrpSpPr>
        <p:grpSpPr>
          <a:xfrm>
            <a:off x="264421" y="6295496"/>
            <a:ext cx="936104" cy="547015"/>
            <a:chOff x="323528" y="-15489"/>
            <a:chExt cx="936104" cy="547015"/>
          </a:xfrm>
        </p:grpSpPr>
        <p:sp>
          <p:nvSpPr>
            <p:cNvPr id="39" name="TextBox 38"/>
            <p:cNvSpPr txBox="1"/>
            <p:nvPr/>
          </p:nvSpPr>
          <p:spPr>
            <a:xfrm>
              <a:off x="323528" y="44624"/>
              <a:ext cx="72008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12</a:t>
              </a:r>
              <a:endParaRPr lang="en-GB" b="1" dirty="0"/>
            </a:p>
          </p:txBody>
        </p:sp>
        <p:pic>
          <p:nvPicPr>
            <p:cNvPr id="40" name="Picture 2" descr="C:\Users\wstride.CURRICULUM.000\AppData\Local\Microsoft\Windows\Temporary Internet Files\Content.IE5\4FA2SRN5\MC90003408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8374" y="-15489"/>
              <a:ext cx="611258" cy="54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7476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Stride</dc:creator>
  <cp:lastModifiedBy>William Stride</cp:lastModifiedBy>
  <cp:revision>2</cp:revision>
  <dcterms:created xsi:type="dcterms:W3CDTF">2013-06-05T11:58:27Z</dcterms:created>
  <dcterms:modified xsi:type="dcterms:W3CDTF">2013-06-05T12:08:54Z</dcterms:modified>
</cp:coreProperties>
</file>