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61FA-574A-4385-A15F-5CD8E4209871}" type="datetimeFigureOut">
              <a:rPr lang="en-GB" smtClean="0"/>
              <a:t>05/06/2013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9FFF-6280-4FFF-B9E9-954628E54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866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61FA-574A-4385-A15F-5CD8E4209871}" type="datetimeFigureOut">
              <a:rPr lang="en-GB" smtClean="0"/>
              <a:t>05/06/2013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9FFF-6280-4FFF-B9E9-954628E54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031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61FA-574A-4385-A15F-5CD8E4209871}" type="datetimeFigureOut">
              <a:rPr lang="en-GB" smtClean="0"/>
              <a:t>05/06/2013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9FFF-6280-4FFF-B9E9-954628E54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61FA-574A-4385-A15F-5CD8E4209871}" type="datetimeFigureOut">
              <a:rPr lang="en-GB" smtClean="0"/>
              <a:t>05/06/2013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9FFF-6280-4FFF-B9E9-954628E54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517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61FA-574A-4385-A15F-5CD8E4209871}" type="datetimeFigureOut">
              <a:rPr lang="en-GB" smtClean="0"/>
              <a:t>05/06/2013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9FFF-6280-4FFF-B9E9-954628E54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570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61FA-574A-4385-A15F-5CD8E4209871}" type="datetimeFigureOut">
              <a:rPr lang="en-GB" smtClean="0"/>
              <a:t>05/06/2013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9FFF-6280-4FFF-B9E9-954628E54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68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61FA-574A-4385-A15F-5CD8E4209871}" type="datetimeFigureOut">
              <a:rPr lang="en-GB" smtClean="0"/>
              <a:t>05/06/2013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9FFF-6280-4FFF-B9E9-954628E54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3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61FA-574A-4385-A15F-5CD8E4209871}" type="datetimeFigureOut">
              <a:rPr lang="en-GB" smtClean="0"/>
              <a:t>05/06/2013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9FFF-6280-4FFF-B9E9-954628E54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78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61FA-574A-4385-A15F-5CD8E4209871}" type="datetimeFigureOut">
              <a:rPr lang="en-GB" smtClean="0"/>
              <a:t>05/06/2013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9FFF-6280-4FFF-B9E9-954628E54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191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61FA-574A-4385-A15F-5CD8E4209871}" type="datetimeFigureOut">
              <a:rPr lang="en-GB" smtClean="0"/>
              <a:t>05/06/2013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9FFF-6280-4FFF-B9E9-954628E54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55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61FA-574A-4385-A15F-5CD8E4209871}" type="datetimeFigureOut">
              <a:rPr lang="en-GB" smtClean="0"/>
              <a:t>05/06/2013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9FFF-6280-4FFF-B9E9-954628E54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01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661FA-574A-4385-A15F-5CD8E4209871}" type="datetimeFigureOut">
              <a:rPr lang="en-GB" smtClean="0"/>
              <a:t>05/06/2013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19FFF-6280-4FFF-B9E9-954628E54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968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615201"/>
              </p:ext>
            </p:extLst>
          </p:nvPr>
        </p:nvGraphicFramePr>
        <p:xfrm>
          <a:off x="0" y="0"/>
          <a:ext cx="9144002" cy="685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6286"/>
                <a:gridCol w="1306286"/>
                <a:gridCol w="1306286"/>
                <a:gridCol w="1306286"/>
                <a:gridCol w="1306286"/>
                <a:gridCol w="1306286"/>
                <a:gridCol w="1306286"/>
              </a:tblGrid>
              <a:tr h="5715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endParaRPr lang="en-GB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endParaRPr lang="en-GB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bg1"/>
                          </a:solidFill>
                        </a:rPr>
                        <a:t>T</a:t>
                      </a:r>
                      <a:endParaRPr lang="en-GB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bg1"/>
                          </a:solidFill>
                        </a:rPr>
                        <a:t>I</a:t>
                      </a:r>
                      <a:endParaRPr lang="en-GB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GB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GB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bg1"/>
                          </a:solidFill>
                        </a:rPr>
                        <a:t>R</a:t>
                      </a:r>
                      <a:endParaRPr lang="en-GB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bg1"/>
                          </a:solidFill>
                        </a:rPr>
                        <a:t>I</a:t>
                      </a:r>
                      <a:endParaRPr lang="en-GB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bg1"/>
                          </a:solidFill>
                        </a:rPr>
                        <a:t>T</a:t>
                      </a:r>
                      <a:endParaRPr lang="en-GB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endParaRPr lang="en-GB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bg1"/>
                          </a:solidFill>
                        </a:rPr>
                        <a:t>H</a:t>
                      </a:r>
                      <a:endParaRPr lang="en-GB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323528" y="-15489"/>
            <a:ext cx="936104" cy="547015"/>
            <a:chOff x="323528" y="-15489"/>
            <a:chExt cx="936104" cy="547015"/>
          </a:xfrm>
        </p:grpSpPr>
        <p:sp>
          <p:nvSpPr>
            <p:cNvPr id="6" name="TextBox 5"/>
            <p:cNvSpPr txBox="1"/>
            <p:nvPr/>
          </p:nvSpPr>
          <p:spPr>
            <a:xfrm>
              <a:off x="323528" y="44624"/>
              <a:ext cx="720080" cy="461665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bg1"/>
                  </a:solidFill>
                </a:rPr>
                <a:t>1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pic>
          <p:nvPicPr>
            <p:cNvPr id="1026" name="Picture 2" descr="C:\Users\wstride.CURRICULUM.000\AppData\Local\Microsoft\Windows\Temporary Internet Files\Content.IE5\4FA2SRN5\MC900034089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8374" y="-15489"/>
              <a:ext cx="611258" cy="5470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Group 7"/>
          <p:cNvGrpSpPr/>
          <p:nvPr/>
        </p:nvGrpSpPr>
        <p:grpSpPr>
          <a:xfrm>
            <a:off x="268938" y="548680"/>
            <a:ext cx="936104" cy="547015"/>
            <a:chOff x="323528" y="-15489"/>
            <a:chExt cx="936104" cy="547015"/>
          </a:xfrm>
        </p:grpSpPr>
        <p:sp>
          <p:nvSpPr>
            <p:cNvPr id="9" name="TextBox 8"/>
            <p:cNvSpPr txBox="1"/>
            <p:nvPr/>
          </p:nvSpPr>
          <p:spPr>
            <a:xfrm>
              <a:off x="323528" y="44624"/>
              <a:ext cx="720080" cy="461665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chemeClr val="bg1"/>
                  </a:solidFill>
                </a:rPr>
                <a:t>2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pic>
          <p:nvPicPr>
            <p:cNvPr id="10" name="Picture 2" descr="C:\Users\wstride.CURRICULUM.000\AppData\Local\Microsoft\Windows\Temporary Internet Files\Content.IE5\4FA2SRN5\MC900034089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8374" y="-15489"/>
              <a:ext cx="611258" cy="5470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Group 10"/>
          <p:cNvGrpSpPr/>
          <p:nvPr/>
        </p:nvGrpSpPr>
        <p:grpSpPr>
          <a:xfrm>
            <a:off x="264421" y="1148575"/>
            <a:ext cx="936104" cy="547015"/>
            <a:chOff x="323528" y="-15489"/>
            <a:chExt cx="936104" cy="547015"/>
          </a:xfrm>
        </p:grpSpPr>
        <p:sp>
          <p:nvSpPr>
            <p:cNvPr id="12" name="TextBox 11"/>
            <p:cNvSpPr txBox="1"/>
            <p:nvPr/>
          </p:nvSpPr>
          <p:spPr>
            <a:xfrm>
              <a:off x="323528" y="44624"/>
              <a:ext cx="720080" cy="461665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 b="1" dirty="0"/>
                <a:t>3</a:t>
              </a:r>
              <a:endParaRPr lang="en-GB" b="1" dirty="0"/>
            </a:p>
          </p:txBody>
        </p:sp>
        <p:pic>
          <p:nvPicPr>
            <p:cNvPr id="13" name="Picture 2" descr="C:\Users\wstride.CURRICULUM.000\AppData\Local\Microsoft\Windows\Temporary Internet Files\Content.IE5\4FA2SRN5\MC900034089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8374" y="-15489"/>
              <a:ext cx="611258" cy="5470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" name="Group 13"/>
          <p:cNvGrpSpPr/>
          <p:nvPr/>
        </p:nvGrpSpPr>
        <p:grpSpPr>
          <a:xfrm>
            <a:off x="249435" y="1700808"/>
            <a:ext cx="936104" cy="547015"/>
            <a:chOff x="323528" y="-15489"/>
            <a:chExt cx="936104" cy="547015"/>
          </a:xfrm>
        </p:grpSpPr>
        <p:sp>
          <p:nvSpPr>
            <p:cNvPr id="15" name="TextBox 14"/>
            <p:cNvSpPr txBox="1"/>
            <p:nvPr/>
          </p:nvSpPr>
          <p:spPr>
            <a:xfrm>
              <a:off x="323528" y="44624"/>
              <a:ext cx="720080" cy="461665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 b="1" dirty="0"/>
                <a:t>4</a:t>
              </a:r>
              <a:endParaRPr lang="en-GB" b="1" dirty="0"/>
            </a:p>
          </p:txBody>
        </p:sp>
        <p:pic>
          <p:nvPicPr>
            <p:cNvPr id="16" name="Picture 2" descr="C:\Users\wstride.CURRICULUM.000\AppData\Local\Microsoft\Windows\Temporary Internet Files\Content.IE5\4FA2SRN5\MC900034089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8374" y="-15489"/>
              <a:ext cx="611258" cy="5470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Group 16"/>
          <p:cNvGrpSpPr/>
          <p:nvPr/>
        </p:nvGrpSpPr>
        <p:grpSpPr>
          <a:xfrm>
            <a:off x="250567" y="2336284"/>
            <a:ext cx="936104" cy="547015"/>
            <a:chOff x="323528" y="-15489"/>
            <a:chExt cx="936104" cy="547015"/>
          </a:xfrm>
        </p:grpSpPr>
        <p:sp>
          <p:nvSpPr>
            <p:cNvPr id="18" name="TextBox 17"/>
            <p:cNvSpPr txBox="1"/>
            <p:nvPr/>
          </p:nvSpPr>
          <p:spPr>
            <a:xfrm>
              <a:off x="323528" y="44624"/>
              <a:ext cx="720080" cy="461665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 b="1" dirty="0"/>
                <a:t>5</a:t>
              </a:r>
              <a:endParaRPr lang="en-GB" b="1" dirty="0"/>
            </a:p>
          </p:txBody>
        </p:sp>
        <p:pic>
          <p:nvPicPr>
            <p:cNvPr id="19" name="Picture 2" descr="C:\Users\wstride.CURRICULUM.000\AppData\Local\Microsoft\Windows\Temporary Internet Files\Content.IE5\4FA2SRN5\MC900034089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8374" y="-15489"/>
              <a:ext cx="611258" cy="5470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" name="Group 19"/>
          <p:cNvGrpSpPr/>
          <p:nvPr/>
        </p:nvGrpSpPr>
        <p:grpSpPr>
          <a:xfrm>
            <a:off x="251520" y="2883299"/>
            <a:ext cx="936104" cy="547015"/>
            <a:chOff x="323528" y="-15489"/>
            <a:chExt cx="936104" cy="547015"/>
          </a:xfrm>
        </p:grpSpPr>
        <p:sp>
          <p:nvSpPr>
            <p:cNvPr id="21" name="TextBox 20"/>
            <p:cNvSpPr txBox="1"/>
            <p:nvPr/>
          </p:nvSpPr>
          <p:spPr>
            <a:xfrm>
              <a:off x="323528" y="44624"/>
              <a:ext cx="720080" cy="461665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chemeClr val="bg1"/>
                  </a:solidFill>
                </a:rPr>
                <a:t>6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pic>
          <p:nvPicPr>
            <p:cNvPr id="22" name="Picture 2" descr="C:\Users\wstride.CURRICULUM.000\AppData\Local\Microsoft\Windows\Temporary Internet Files\Content.IE5\4FA2SRN5\MC900034089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8374" y="-15489"/>
              <a:ext cx="611258" cy="5470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" name="Group 22"/>
          <p:cNvGrpSpPr/>
          <p:nvPr/>
        </p:nvGrpSpPr>
        <p:grpSpPr>
          <a:xfrm>
            <a:off x="255084" y="3430314"/>
            <a:ext cx="936104" cy="547015"/>
            <a:chOff x="323528" y="-15489"/>
            <a:chExt cx="936104" cy="547015"/>
          </a:xfrm>
        </p:grpSpPr>
        <p:sp>
          <p:nvSpPr>
            <p:cNvPr id="24" name="TextBox 23"/>
            <p:cNvSpPr txBox="1"/>
            <p:nvPr/>
          </p:nvSpPr>
          <p:spPr>
            <a:xfrm>
              <a:off x="323528" y="44624"/>
              <a:ext cx="720080" cy="461665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chemeClr val="bg1"/>
                  </a:solidFill>
                </a:rPr>
                <a:t>7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pic>
          <p:nvPicPr>
            <p:cNvPr id="25" name="Picture 2" descr="C:\Users\wstride.CURRICULUM.000\AppData\Local\Microsoft\Windows\Temporary Internet Files\Content.IE5\4FA2SRN5\MC900034089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8374" y="-15489"/>
              <a:ext cx="611258" cy="5470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6" name="Group 25"/>
          <p:cNvGrpSpPr/>
          <p:nvPr/>
        </p:nvGrpSpPr>
        <p:grpSpPr>
          <a:xfrm>
            <a:off x="255262" y="4006673"/>
            <a:ext cx="936104" cy="547015"/>
            <a:chOff x="323528" y="-15489"/>
            <a:chExt cx="936104" cy="547015"/>
          </a:xfrm>
        </p:grpSpPr>
        <p:sp>
          <p:nvSpPr>
            <p:cNvPr id="27" name="TextBox 26"/>
            <p:cNvSpPr txBox="1"/>
            <p:nvPr/>
          </p:nvSpPr>
          <p:spPr>
            <a:xfrm>
              <a:off x="323528" y="44624"/>
              <a:ext cx="720080" cy="461665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chemeClr val="bg1"/>
                  </a:solidFill>
                </a:rPr>
                <a:t>8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pic>
          <p:nvPicPr>
            <p:cNvPr id="28" name="Picture 2" descr="C:\Users\wstride.CURRICULUM.000\AppData\Local\Microsoft\Windows\Temporary Internet Files\Content.IE5\4FA2SRN5\MC900034089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8374" y="-15489"/>
              <a:ext cx="611258" cy="5470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9" name="Group 28"/>
          <p:cNvGrpSpPr/>
          <p:nvPr/>
        </p:nvGrpSpPr>
        <p:grpSpPr>
          <a:xfrm>
            <a:off x="255262" y="4553688"/>
            <a:ext cx="936104" cy="547015"/>
            <a:chOff x="323528" y="-15489"/>
            <a:chExt cx="936104" cy="547015"/>
          </a:xfrm>
        </p:grpSpPr>
        <p:sp>
          <p:nvSpPr>
            <p:cNvPr id="30" name="TextBox 29"/>
            <p:cNvSpPr txBox="1"/>
            <p:nvPr/>
          </p:nvSpPr>
          <p:spPr>
            <a:xfrm>
              <a:off x="323528" y="44624"/>
              <a:ext cx="720080" cy="461665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chemeClr val="bg1"/>
                  </a:solidFill>
                </a:rPr>
                <a:t>9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pic>
          <p:nvPicPr>
            <p:cNvPr id="31" name="Picture 2" descr="C:\Users\wstride.CURRICULUM.000\AppData\Local\Microsoft\Windows\Temporary Internet Files\Content.IE5\4FA2SRN5\MC900034089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8374" y="-15489"/>
              <a:ext cx="611258" cy="5470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2" name="Group 31"/>
          <p:cNvGrpSpPr/>
          <p:nvPr/>
        </p:nvGrpSpPr>
        <p:grpSpPr>
          <a:xfrm>
            <a:off x="264421" y="5100703"/>
            <a:ext cx="936104" cy="547015"/>
            <a:chOff x="323528" y="-15489"/>
            <a:chExt cx="936104" cy="547015"/>
          </a:xfrm>
        </p:grpSpPr>
        <p:sp>
          <p:nvSpPr>
            <p:cNvPr id="33" name="TextBox 32"/>
            <p:cNvSpPr txBox="1"/>
            <p:nvPr/>
          </p:nvSpPr>
          <p:spPr>
            <a:xfrm>
              <a:off x="323528" y="44624"/>
              <a:ext cx="720080" cy="461665"/>
            </a:xfrm>
            <a:prstGeom prst="rect">
              <a:avLst/>
            </a:prstGeom>
            <a:solidFill>
              <a:srgbClr val="FF00FF"/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bg1"/>
                  </a:solidFill>
                </a:rPr>
                <a:t>10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pic>
          <p:nvPicPr>
            <p:cNvPr id="34" name="Picture 2" descr="C:\Users\wstride.CURRICULUM.000\AppData\Local\Microsoft\Windows\Temporary Internet Files\Content.IE5\4FA2SRN5\MC900034089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8374" y="-15489"/>
              <a:ext cx="611258" cy="5470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5" name="Group 34"/>
          <p:cNvGrpSpPr/>
          <p:nvPr/>
        </p:nvGrpSpPr>
        <p:grpSpPr>
          <a:xfrm>
            <a:off x="250567" y="5690297"/>
            <a:ext cx="936104" cy="547015"/>
            <a:chOff x="323528" y="-15489"/>
            <a:chExt cx="936104" cy="547015"/>
          </a:xfrm>
        </p:grpSpPr>
        <p:sp>
          <p:nvSpPr>
            <p:cNvPr id="36" name="TextBox 35"/>
            <p:cNvSpPr txBox="1"/>
            <p:nvPr/>
          </p:nvSpPr>
          <p:spPr>
            <a:xfrm>
              <a:off x="323528" y="44624"/>
              <a:ext cx="720080" cy="46166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bg1"/>
                  </a:solidFill>
                </a:rPr>
                <a:t>11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pic>
          <p:nvPicPr>
            <p:cNvPr id="37" name="Picture 2" descr="C:\Users\wstride.CURRICULUM.000\AppData\Local\Microsoft\Windows\Temporary Internet Files\Content.IE5\4FA2SRN5\MC900034089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8374" y="-15489"/>
              <a:ext cx="611258" cy="5470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" name="Group 37"/>
          <p:cNvGrpSpPr/>
          <p:nvPr/>
        </p:nvGrpSpPr>
        <p:grpSpPr>
          <a:xfrm>
            <a:off x="264421" y="6295496"/>
            <a:ext cx="936104" cy="547015"/>
            <a:chOff x="323528" y="-15489"/>
            <a:chExt cx="936104" cy="547015"/>
          </a:xfrm>
        </p:grpSpPr>
        <p:sp>
          <p:nvSpPr>
            <p:cNvPr id="39" name="TextBox 38"/>
            <p:cNvSpPr txBox="1"/>
            <p:nvPr/>
          </p:nvSpPr>
          <p:spPr>
            <a:xfrm>
              <a:off x="323528" y="44624"/>
              <a:ext cx="72008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/>
                <a:t>12</a:t>
              </a:r>
              <a:endParaRPr lang="en-GB" b="1" dirty="0"/>
            </a:p>
          </p:txBody>
        </p:sp>
        <p:pic>
          <p:nvPicPr>
            <p:cNvPr id="40" name="Picture 2" descr="C:\Users\wstride.CURRICULUM.000\AppData\Local\Microsoft\Windows\Temporary Internet Files\Content.IE5\4FA2SRN5\MC900034089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8374" y="-15489"/>
              <a:ext cx="611258" cy="5470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07476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Stride</dc:creator>
  <cp:lastModifiedBy>William Stride</cp:lastModifiedBy>
  <cp:revision>2</cp:revision>
  <dcterms:created xsi:type="dcterms:W3CDTF">2013-06-05T11:58:27Z</dcterms:created>
  <dcterms:modified xsi:type="dcterms:W3CDTF">2013-06-05T12:08:54Z</dcterms:modified>
</cp:coreProperties>
</file>